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9F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/>
    <p:restoredTop sz="93077"/>
  </p:normalViewPr>
  <p:slideViewPr>
    <p:cSldViewPr snapToGrid="0" snapToObjects="1">
      <p:cViewPr varScale="1">
        <p:scale>
          <a:sx n="59" d="100"/>
          <a:sy n="59" d="100"/>
        </p:scale>
        <p:origin x="144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5FEBB-9D4C-D341-96AB-016327926D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56F7DF-5E15-E74E-A87E-3940005C94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A46ED-3651-2C45-8F45-71B884208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28B6-EA3C-224A-84EB-196CD8B85A7A}" type="datetimeFigureOut">
              <a:rPr lang="en-US" smtClean="0"/>
              <a:t>11/23/18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71FC20-A67F-F644-A6EC-E275ED5EA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CF0718-EC58-7D49-8AC4-8A90F9DA8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5EABC-9226-F244-89A5-B4B19F03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078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35473-5D96-B74A-9B80-96D4E9E6F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9C3294-81A3-4C47-9851-27BC410EF4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328F2A-FB46-CC43-A0BC-913B38F85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28B6-EA3C-224A-84EB-196CD8B85A7A}" type="datetimeFigureOut">
              <a:rPr lang="en-US" smtClean="0"/>
              <a:t>11/23/18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10DE8-5322-E347-8491-C494E22DB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56ADF6-9FA2-7C40-A328-2DB529E48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5EABC-9226-F244-89A5-B4B19F03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497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059F03-B51F-364B-9754-899A0B4665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9284AB-8914-5F4D-AF59-0EC7E0485A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526770-F43A-F745-B5F2-945681084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28B6-EA3C-224A-84EB-196CD8B85A7A}" type="datetimeFigureOut">
              <a:rPr lang="en-US" smtClean="0"/>
              <a:t>11/23/18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A5CC5D-A49B-B842-B5C9-FB4893C2A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7457CD-981F-2945-8620-DF44C16D6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5EABC-9226-F244-89A5-B4B19F03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036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BBAB7-B493-6544-AE5B-A6491AE46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0894B-3835-914C-9541-CE0C48B13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0718C3-14B7-9D4C-B3E6-E97E657A7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28B6-EA3C-224A-84EB-196CD8B85A7A}" type="datetimeFigureOut">
              <a:rPr lang="en-US" smtClean="0"/>
              <a:t>11/23/18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82050-D13E-5440-BB4E-4C9B4B84A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62BAA3-7584-E241-96ED-3C8A58423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5EABC-9226-F244-89A5-B4B19F03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371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6E3A9-A2EA-9142-9967-C8B92BC8C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A4D9AA-1CD9-9E48-BF30-C4B4066024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4B5017-55AF-5545-8009-07B71D1A9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28B6-EA3C-224A-84EB-196CD8B85A7A}" type="datetimeFigureOut">
              <a:rPr lang="en-US" smtClean="0"/>
              <a:t>11/23/18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44DB60-875E-CA4B-A0C0-24A1C66A5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EF117-8796-CF48-B3B0-0BCA9DAB4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5EABC-9226-F244-89A5-B4B19F03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384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F1287-1B22-EB41-A916-AAE04A5AA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A35DD-AEF5-094A-8FFE-C52542C84C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125457-E328-6047-82E4-4217EF29E2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6AD197-0BE4-024E-98AE-6363EE605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28B6-EA3C-224A-84EB-196CD8B85A7A}" type="datetimeFigureOut">
              <a:rPr lang="en-US" smtClean="0"/>
              <a:t>11/23/18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CFE27E-1D8D-EA4F-B606-68F65EA83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467AFD-58E0-0641-A093-14AE96DA0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5EABC-9226-F244-89A5-B4B19F03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37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72D14-5E5F-F142-A3FF-C6795D256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88027E-F2CB-454E-A21F-E2AEBA6D91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153AF9-BAAA-474C-B7BD-30CF676424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9F3C9F-995D-BD43-A80E-481E718AC2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A3ECE4-CFF0-2C43-AC71-3965F96AE9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6C92D2-2767-B848-BB8A-BC16AD082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28B6-EA3C-224A-84EB-196CD8B85A7A}" type="datetimeFigureOut">
              <a:rPr lang="en-US" smtClean="0"/>
              <a:t>11/23/18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32D27A-B2D6-D74D-A324-A189800D0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9AF629-C475-874B-81C9-0C0DE93C4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5EABC-9226-F244-89A5-B4B19F03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239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3A9DC-CEBA-CE4B-8B4B-ACA08EAAD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2E46ED-9A69-B14E-9148-ED92608A2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28B6-EA3C-224A-84EB-196CD8B85A7A}" type="datetimeFigureOut">
              <a:rPr lang="en-US" smtClean="0"/>
              <a:t>11/23/18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3A45AB-41C7-5C43-B045-B7B36A0AC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E6E17F-E858-5D4B-8C5B-3E8E1C0E9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5EABC-9226-F244-89A5-B4B19F03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96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C32191-BDCF-D04E-8AAD-B952F1C81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28B6-EA3C-224A-84EB-196CD8B85A7A}" type="datetimeFigureOut">
              <a:rPr lang="en-US" smtClean="0"/>
              <a:t>11/23/18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9C032E-EA47-7847-A970-33A69B811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534ADC-BC8D-324E-A707-543FA295E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5EABC-9226-F244-89A5-B4B19F03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097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05390-6C9E-A346-9384-A9F9928D6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A4BC3-ECBD-AD46-AAFE-B55188690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072216-D8D7-4542-9802-BEB0DCBCA7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181894-F0F4-DC45-80F5-748E40A00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28B6-EA3C-224A-84EB-196CD8B85A7A}" type="datetimeFigureOut">
              <a:rPr lang="en-US" smtClean="0"/>
              <a:t>11/23/18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04FA46-7EB8-F143-95C2-1A50C357C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AC3610-CB7B-1C45-961E-320585087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5EABC-9226-F244-89A5-B4B19F03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8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7826A-986B-CD42-A67D-EF225FE1C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131A37-A18E-FA4F-9B98-A99C1D27A8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C540EF-952D-444E-9188-58209486A8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6921DB-91B6-4141-9A56-2DD9A74AB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28B6-EA3C-224A-84EB-196CD8B85A7A}" type="datetimeFigureOut">
              <a:rPr lang="en-US" smtClean="0"/>
              <a:t>11/23/18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33F76E-2936-4A46-992F-37342E77E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F9D272-D27E-6D48-9AAB-6DBA117B4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5EABC-9226-F244-89A5-B4B19F03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362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0DDF19-BDAA-AE4E-B483-AF9EF8C84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701A42-214B-E44A-8FC8-13C79C32B8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B8BA1-0E21-9E43-BE10-310BB41109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728B6-EA3C-224A-84EB-196CD8B85A7A}" type="datetimeFigureOut">
              <a:rPr lang="en-US" smtClean="0"/>
              <a:t>11/23/18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AFD87-A42E-3849-83D3-98A38D5271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D9ED7-4C27-7140-A4EB-BB57676203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5EABC-9226-F244-89A5-B4B19F03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263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aorhope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 result for images of friends">
            <a:extLst>
              <a:ext uri="{FF2B5EF4-FFF2-40B4-BE49-F238E27FC236}">
                <a16:creationId xmlns:a16="http://schemas.microsoft.com/office/drawing/2014/main" id="{099D599C-757C-124D-B881-5605DF1652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620" y="-4924"/>
            <a:ext cx="9143996" cy="457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F874D9F-0711-024C-82BD-DFFAD6D53F0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6660" y="3003665"/>
            <a:ext cx="989755" cy="128016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5F1E832-E746-F141-BD98-4B3F5BE25E35}"/>
              </a:ext>
            </a:extLst>
          </p:cNvPr>
          <p:cNvSpPr txBox="1"/>
          <p:nvPr/>
        </p:nvSpPr>
        <p:spPr>
          <a:xfrm>
            <a:off x="1628384" y="123349"/>
            <a:ext cx="6775552" cy="4685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FFFF"/>
                </a:solidFill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Friends don’t let friends...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000" dirty="0">
                <a:solidFill>
                  <a:srgbClr val="FFFFFF"/>
                </a:solidFill>
                <a:effectLst/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en-US" sz="1000" dirty="0">
              <a:solidFill>
                <a:srgbClr val="FFFFFF"/>
              </a:solidFill>
              <a:latin typeface="Comic Sans MS" panose="030F09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000" dirty="0">
              <a:solidFill>
                <a:srgbClr val="FFFFFF"/>
              </a:solidFill>
              <a:effectLst/>
              <a:latin typeface="Comic Sans MS" panose="030F09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000" dirty="0">
              <a:solidFill>
                <a:srgbClr val="FFFFFF"/>
              </a:solidFill>
              <a:latin typeface="Comic Sans MS" panose="030F09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000" dirty="0">
              <a:solidFill>
                <a:srgbClr val="FFFFFF"/>
              </a:solidFill>
              <a:effectLst/>
              <a:latin typeface="Comic Sans MS" panose="030F09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000" dirty="0">
              <a:solidFill>
                <a:srgbClr val="FFFFFF"/>
              </a:solidFill>
              <a:latin typeface="Comic Sans MS" panose="030F09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000" dirty="0">
              <a:solidFill>
                <a:srgbClr val="FFFFFF"/>
              </a:solidFill>
              <a:effectLst/>
              <a:latin typeface="Comic Sans MS" panose="030F09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000" dirty="0">
              <a:solidFill>
                <a:srgbClr val="FFFFFF"/>
              </a:solidFill>
              <a:latin typeface="Comic Sans MS" panose="030F09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000" dirty="0">
              <a:solidFill>
                <a:srgbClr val="FFFFFF"/>
              </a:solidFill>
              <a:effectLst/>
              <a:latin typeface="Comic Sans MS" panose="030F09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000" dirty="0">
              <a:solidFill>
                <a:srgbClr val="FFFFFF"/>
              </a:solidFill>
              <a:latin typeface="Comic Sans MS" panose="030F09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000" dirty="0">
              <a:solidFill>
                <a:srgbClr val="FFFFFF"/>
              </a:solidFill>
              <a:effectLst/>
              <a:latin typeface="Comic Sans MS" panose="030F09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000" dirty="0">
              <a:solidFill>
                <a:srgbClr val="FFFFFF"/>
              </a:solidFill>
              <a:latin typeface="Comic Sans MS" panose="030F09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000" dirty="0">
              <a:solidFill>
                <a:srgbClr val="FFFFFF"/>
              </a:solidFill>
              <a:effectLst/>
              <a:latin typeface="Comic Sans MS" panose="030F09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000" dirty="0">
              <a:solidFill>
                <a:srgbClr val="FFFFFF"/>
              </a:solidFill>
              <a:latin typeface="Comic Sans MS" panose="030F09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FFFFFF"/>
                </a:solidFill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…stay unreconciled</a:t>
            </a:r>
          </a:p>
          <a:p>
            <a:endParaRPr lang="en-US" sz="1050" dirty="0">
              <a:solidFill>
                <a:srgbClr val="FFFFFF"/>
              </a:solidFill>
              <a:latin typeface="Comic Sans MS" panose="030F09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FFFFFF"/>
              </a:solidFill>
              <a:latin typeface="Comic Sans MS" panose="030F09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FFFFFF"/>
                </a:solidFill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Be God’s agent for </a:t>
            </a:r>
          </a:p>
          <a:p>
            <a:r>
              <a:rPr lang="en-US" sz="2400" dirty="0">
                <a:solidFill>
                  <a:srgbClr val="FFFFFF"/>
                </a:solidFill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peacemaking!</a:t>
            </a:r>
          </a:p>
          <a:p>
            <a:endParaRPr lang="en-US" dirty="0"/>
          </a:p>
        </p:txBody>
      </p:sp>
      <p:sp>
        <p:nvSpPr>
          <p:cNvPr id="5" name="Text Box 8">
            <a:extLst>
              <a:ext uri="{FF2B5EF4-FFF2-40B4-BE49-F238E27FC236}">
                <a16:creationId xmlns:a16="http://schemas.microsoft.com/office/drawing/2014/main" id="{EE7B632B-B4BA-6E43-9AC9-659FDE559808}"/>
              </a:ext>
            </a:extLst>
          </p:cNvPr>
          <p:cNvSpPr txBox="1">
            <a:spLocks noChangeAspect="1"/>
          </p:cNvSpPr>
          <p:nvPr/>
        </p:nvSpPr>
        <p:spPr>
          <a:xfrm>
            <a:off x="1661162" y="4567076"/>
            <a:ext cx="9144000" cy="2072913"/>
          </a:xfrm>
          <a:prstGeom prst="rect">
            <a:avLst/>
          </a:prstGeom>
          <a:solidFill>
            <a:schemeClr val="tx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rgbClr val="FFFFFF"/>
              </a:solidFill>
              <a:effectLst/>
              <a:latin typeface="Comic Sans MS" panose="030F09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dirty="0">
                <a:solidFill>
                  <a:srgbClr val="FFFFFF"/>
                </a:solidFill>
                <a:effectLst/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Check out a free self study course at </a:t>
            </a:r>
            <a:r>
              <a:rPr lang="en-US" sz="2400" dirty="0">
                <a:solidFill>
                  <a:srgbClr val="049FFA"/>
                </a:solidFill>
                <a:effectLst/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www.aorhope.org</a:t>
            </a:r>
            <a:r>
              <a:rPr lang="en-US" sz="2400" u="sng" dirty="0">
                <a:solidFill>
                  <a:srgbClr val="049FFA"/>
                </a:solidFill>
                <a:effectLst/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2400" u="sng" dirty="0" err="1">
                <a:solidFill>
                  <a:srgbClr val="049FFA"/>
                </a:solidFill>
                <a:effectLst/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aor</a:t>
            </a:r>
            <a:r>
              <a:rPr lang="en-US" sz="2400" u="sng" dirty="0">
                <a:solidFill>
                  <a:srgbClr val="049FFA"/>
                </a:solidFill>
                <a:effectLst/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-gift</a:t>
            </a: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en-US" sz="400" dirty="0">
              <a:solidFill>
                <a:srgbClr val="049FFA"/>
              </a:solidFill>
              <a:effectLst/>
              <a:latin typeface="Comic Sans MS" panose="030F09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dirty="0">
                <a:solidFill>
                  <a:srgbClr val="FFFFFF"/>
                </a:solidFill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Pay it forward. Donate just $5 for someone else.</a:t>
            </a: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en-US" sz="400" dirty="0">
              <a:solidFill>
                <a:srgbClr val="FFFFFF"/>
              </a:solidFill>
              <a:latin typeface="Comic Sans MS" panose="030F09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dirty="0">
                <a:solidFill>
                  <a:srgbClr val="FFFFFF"/>
                </a:solidFill>
                <a:effectLst/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Refer your friends.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560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36</Words>
  <Application>Microsoft Macintosh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Ted Kober</dc:creator>
  <cp:lastModifiedBy>Dwight Schettler</cp:lastModifiedBy>
  <cp:revision>4</cp:revision>
  <dcterms:created xsi:type="dcterms:W3CDTF">2018-11-20T22:32:48Z</dcterms:created>
  <dcterms:modified xsi:type="dcterms:W3CDTF">2018-11-23T18:24:02Z</dcterms:modified>
</cp:coreProperties>
</file>