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FEBB-9D4C-D341-96AB-016327926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6F7DF-5E15-E74E-A87E-3940005C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46ED-3651-2C45-8F45-71B88420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1FC20-A67F-F644-A6EC-E275ED5E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F0718-EC58-7D49-8AC4-8A90F9DA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5473-5D96-B74A-9B80-96D4E9E6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C3294-81A3-4C47-9851-27BC410E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8F2A-FB46-CC43-A0BC-913B38F8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10DE8-5322-E347-8491-C494E22D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6ADF6-9FA2-7C40-A328-2DB529E4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59F03-B51F-364B-9754-899A0B46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284AB-8914-5F4D-AF59-0EC7E0485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26770-F43A-F745-B5F2-94568108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5CC5D-A49B-B842-B5C9-FB4893C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7CD-981F-2945-8620-DF44C16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BAB7-B493-6544-AE5B-A6491AE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894B-3835-914C-9541-CE0C48B1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18C3-14B7-9D4C-B3E6-E97E657A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2050-D13E-5440-BB4E-4C9B4B84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BAA3-7584-E241-96ED-3C8A5842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E3A9-A2EA-9142-9967-C8B92BC8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D9AA-1CD9-9E48-BF30-C4B406602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5017-55AF-5545-8009-07B71D1A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4DB60-875E-CA4B-A0C0-24A1C66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F117-8796-CF48-B3B0-0BCA9DAB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1287-1B22-EB41-A916-AAE04A5A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35DD-AEF5-094A-8FFE-C52542C84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25457-E328-6047-82E4-4217EF29E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AD197-0BE4-024E-98AE-6363EE60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E27E-1D8D-EA4F-B606-68F65EA8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67AFD-58E0-0641-A093-14AE96DA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2D14-5E5F-F142-A3FF-C6795D25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8027E-F2CB-454E-A21F-E2AEBA6D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3AF9-BAAA-474C-B7BD-30CF67642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F3C9F-995D-BD43-A80E-481E718A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3ECE4-CFF0-2C43-AC71-3965F96AE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92D2-2767-B848-BB8A-BC16AD08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2D27A-B2D6-D74D-A324-A189800D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AF629-C475-874B-81C9-0C0DE93C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A9DC-CEBA-CE4B-8B4B-ACA08EAA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E46ED-9A69-B14E-9148-ED92608A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A45AB-41C7-5C43-B045-B7B36A0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E17F-E858-5D4B-8C5B-3E8E1C0E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32191-BDCF-D04E-8AAD-B952F1C8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C032E-EA47-7847-A970-33A69B81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34ADC-BC8D-324E-A707-543FA29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5390-6C9E-A346-9384-A9F9928D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4BC3-ECBD-AD46-AAFE-B5518869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72216-D8D7-4542-9802-BEB0DCBCA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81894-F0F4-DC45-80F5-748E40A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4FA46-7EB8-F143-95C2-1A50C357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C3610-CB7B-1C45-961E-320585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826A-986B-CD42-A67D-EF225FE1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1A37-A18E-FA4F-9B98-A99C1D27A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40EF-952D-444E-9188-58209486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21DB-91B6-4141-9A56-2DD9A74A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F76E-2936-4A46-992F-37342E77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9D272-D27E-6D48-9AAB-6DBA117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DDF19-BDAA-AE4E-B483-AF9EF8C8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01A42-214B-E44A-8FC8-13C79C32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8BA1-0E21-9E43-BE10-310BB411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AFD87-A42E-3849-83D3-98A38D52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9ED7-4C27-7140-A4EB-BB576762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rhope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lated image">
            <a:extLst>
              <a:ext uri="{FF2B5EF4-FFF2-40B4-BE49-F238E27FC236}">
                <a16:creationId xmlns:a16="http://schemas.microsoft.com/office/drawing/2014/main" id="{DBC60644-A7B9-3949-811E-C95659E91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99" y="0"/>
            <a:ext cx="6321817" cy="42062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F1E832-E746-F141-BD98-4B3F5BE25E35}"/>
              </a:ext>
            </a:extLst>
          </p:cNvPr>
          <p:cNvSpPr txBox="1"/>
          <p:nvPr/>
        </p:nvSpPr>
        <p:spPr>
          <a:xfrm>
            <a:off x="2274623" y="208110"/>
            <a:ext cx="6005768" cy="40087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7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Friends don’t let friends...</a:t>
            </a:r>
            <a:endParaRPr lang="en-US" sz="2400" dirty="0"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effectLst>
                <a:outerShdw blurRad="50800" dist="38100" dir="2700000" sx="101000" sy="101000" algn="tl" rotWithShape="0">
                  <a:prstClr val="black">
                    <a:alpha val="75000"/>
                  </a:prstClr>
                </a:outerShdw>
              </a:effectLst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sx="101000" sy="101000" algn="tl" rotWithShape="0">
                    <a:prstClr val="black">
                      <a:alpha val="75000"/>
                    </a:prstClr>
                  </a:outerShdw>
                </a:effectLst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…stay unreconciled</a:t>
            </a:r>
          </a:p>
          <a:p>
            <a:endParaRPr lang="en-US" sz="105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God’s agent for peacemaking!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EE7B632B-B4BA-6E43-9AC9-659FDE559808}"/>
              </a:ext>
            </a:extLst>
          </p:cNvPr>
          <p:cNvSpPr txBox="1">
            <a:spLocks noChangeAspect="1"/>
          </p:cNvSpPr>
          <p:nvPr/>
        </p:nvSpPr>
        <p:spPr>
          <a:xfrm>
            <a:off x="2010345" y="4017832"/>
            <a:ext cx="8511235" cy="2072913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a free self study course at </a:t>
            </a:r>
            <a:r>
              <a:rPr lang="en-US" sz="2400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u="sng" dirty="0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n-US" sz="2400" u="sng">
                <a:solidFill>
                  <a:srgbClr val="049FFA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-gift</a:t>
            </a:r>
            <a:endParaRPr lang="en-US" sz="24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4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Pay it forward. Donate just $5 for someone else.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Refer your friends.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874D9F-0711-024C-82BD-DFFAD6D53F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316" y="2892949"/>
            <a:ext cx="98975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6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Kober</dc:creator>
  <cp:lastModifiedBy>Dwight Schettler</cp:lastModifiedBy>
  <cp:revision>6</cp:revision>
  <dcterms:created xsi:type="dcterms:W3CDTF">2018-11-20T22:32:48Z</dcterms:created>
  <dcterms:modified xsi:type="dcterms:W3CDTF">2018-11-23T18:25:02Z</dcterms:modified>
</cp:coreProperties>
</file>